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60" r:id="rId4"/>
  </p:sldMasterIdLst>
  <p:sldIdLst>
    <p:sldId id="259" r:id="rId5"/>
    <p:sldId id="260" r:id="rId6"/>
    <p:sldId id="261" r:id="rId7"/>
  </p:sldIdLst>
  <p:sldSz cx="13716000" cy="13716000"/>
  <p:notesSz cx="6858000" cy="9144000"/>
  <p:embeddedFontLst>
    <p:embeddedFont>
      <p:font typeface="Georgia" panose="02040502050405020303" pitchFamily="18" charset="0"/>
      <p:regular r:id="rId8"/>
      <p:bold r:id="rId9"/>
      <p:italic r:id="rId10"/>
      <p:boldItalic r:id="rId11"/>
    </p:embeddedFont>
    <p:embeddedFont>
      <p:font typeface="Lato" panose="020F0502020204030203" pitchFamily="34" charset="0"/>
      <p:regular r:id="rId12"/>
      <p:bold r:id="rId13"/>
      <p:italic r:id="rId14"/>
      <p:boldItalic r:id="rId15"/>
    </p:embeddedFont>
    <p:embeddedFont>
      <p:font typeface="Lato Black" panose="020F0502020204030204" pitchFamily="34" charset="0"/>
      <p:bold r:id="rId16"/>
      <p:italic r:id="rId17"/>
      <p:boldItalic r:id="rId18"/>
    </p:embeddedFont>
    <p:embeddedFont>
      <p:font typeface="Lato Light" panose="020F0302020204030204" pitchFamily="34" charset="0"/>
      <p:regular r:id="rId19"/>
      <p:italic r:id="rId20"/>
    </p:embeddedFont>
    <p:embeddedFont>
      <p:font typeface="Lato Semibold" panose="020F0502020204030203" pitchFamily="34" charset="0"/>
      <p:regular r:id="rId21"/>
      <p:bold r:id="rId22"/>
      <p:italic r:id="rId23"/>
      <p:boldItalic r:id="rId24"/>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15A29"/>
    <a:srgbClr val="0B173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720"/>
    <p:restoredTop sz="94694"/>
  </p:normalViewPr>
  <p:slideViewPr>
    <p:cSldViewPr snapToGrid="0" snapToObjects="1" showGuides="1">
      <p:cViewPr varScale="1">
        <p:scale>
          <a:sx n="45" d="100"/>
          <a:sy n="45" d="100"/>
        </p:scale>
        <p:origin x="200" y="8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1.fntdata"/><Relationship Id="rId13" Type="http://schemas.openxmlformats.org/officeDocument/2006/relationships/font" Target="fonts/font6.fntdata"/><Relationship Id="rId18" Type="http://schemas.openxmlformats.org/officeDocument/2006/relationships/font" Target="fonts/font11.fntdata"/><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font" Target="fonts/font14.fntdata"/><Relationship Id="rId7" Type="http://schemas.openxmlformats.org/officeDocument/2006/relationships/slide" Target="slides/slide3.xml"/><Relationship Id="rId12" Type="http://schemas.openxmlformats.org/officeDocument/2006/relationships/font" Target="fonts/font5.fntdata"/><Relationship Id="rId17" Type="http://schemas.openxmlformats.org/officeDocument/2006/relationships/font" Target="fonts/font10.fntdata"/><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font" Target="fonts/font9.fntdata"/><Relationship Id="rId20" Type="http://schemas.openxmlformats.org/officeDocument/2006/relationships/font" Target="fonts/font13.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font" Target="fonts/font4.fntdata"/><Relationship Id="rId24" Type="http://schemas.openxmlformats.org/officeDocument/2006/relationships/font" Target="fonts/font17.fntdata"/><Relationship Id="rId5" Type="http://schemas.openxmlformats.org/officeDocument/2006/relationships/slide" Target="slides/slide1.xml"/><Relationship Id="rId15" Type="http://schemas.openxmlformats.org/officeDocument/2006/relationships/font" Target="fonts/font8.fntdata"/><Relationship Id="rId23" Type="http://schemas.openxmlformats.org/officeDocument/2006/relationships/font" Target="fonts/font16.fntdata"/><Relationship Id="rId28" Type="http://schemas.openxmlformats.org/officeDocument/2006/relationships/tableStyles" Target="tableStyles.xml"/><Relationship Id="rId10" Type="http://schemas.openxmlformats.org/officeDocument/2006/relationships/font" Target="fonts/font3.fntdata"/><Relationship Id="rId19" Type="http://schemas.openxmlformats.org/officeDocument/2006/relationships/font" Target="fonts/font12.fntdata"/><Relationship Id="rId4" Type="http://schemas.openxmlformats.org/officeDocument/2006/relationships/slideMaster" Target="slideMasters/slideMaster1.xml"/><Relationship Id="rId9" Type="http://schemas.openxmlformats.org/officeDocument/2006/relationships/font" Target="fonts/font2.fntdata"/><Relationship Id="rId14" Type="http://schemas.openxmlformats.org/officeDocument/2006/relationships/font" Target="fonts/font7.fntdata"/><Relationship Id="rId22" Type="http://schemas.openxmlformats.org/officeDocument/2006/relationships/font" Target="fonts/font15.fntdata"/><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28700" y="2244726"/>
            <a:ext cx="11658600" cy="4775200"/>
          </a:xfrm>
        </p:spPr>
        <p:txBody>
          <a:bodyPr anchor="b"/>
          <a:lstStyle>
            <a:lvl1pPr algn="ctr">
              <a:defRPr sz="9000"/>
            </a:lvl1pPr>
          </a:lstStyle>
          <a:p>
            <a:r>
              <a:rPr lang="en-US"/>
              <a:t>Click to edit Master title style</a:t>
            </a:r>
            <a:endParaRPr lang="en-US" dirty="0"/>
          </a:p>
        </p:txBody>
      </p:sp>
      <p:sp>
        <p:nvSpPr>
          <p:cNvPr id="3" name="Subtitle 2"/>
          <p:cNvSpPr>
            <a:spLocks noGrp="1"/>
          </p:cNvSpPr>
          <p:nvPr>
            <p:ph type="subTitle" idx="1"/>
          </p:nvPr>
        </p:nvSpPr>
        <p:spPr>
          <a:xfrm>
            <a:off x="1714500" y="7204076"/>
            <a:ext cx="10287000" cy="3311524"/>
          </a:xfrm>
        </p:spPr>
        <p:txBody>
          <a:bodyPr/>
          <a:lstStyle>
            <a:lvl1pPr marL="0" indent="0" algn="ctr">
              <a:buNone/>
              <a:defRPr sz="3600"/>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85A933C-4D93-EC4B-B4A7-C02E6A0A5FA3}" type="datetimeFigureOut">
              <a:rPr lang="en-US" smtClean="0"/>
              <a:t>9/2/25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A55A41-08D6-104D-8AD2-45F960EE877F}" type="slidenum">
              <a:rPr lang="en-US" smtClean="0"/>
              <a:t>‹#›</a:t>
            </a:fld>
            <a:endParaRPr lang="en-US"/>
          </a:p>
        </p:txBody>
      </p:sp>
    </p:spTree>
    <p:extLst>
      <p:ext uri="{BB962C8B-B14F-4D97-AF65-F5344CB8AC3E}">
        <p14:creationId xmlns:p14="http://schemas.microsoft.com/office/powerpoint/2010/main" val="32530178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85A933C-4D93-EC4B-B4A7-C02E6A0A5FA3}" type="datetimeFigureOut">
              <a:rPr lang="en-US" smtClean="0"/>
              <a:t>9/2/25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A55A41-08D6-104D-8AD2-45F960EE877F}" type="slidenum">
              <a:rPr lang="en-US" smtClean="0"/>
              <a:t>‹#›</a:t>
            </a:fld>
            <a:endParaRPr lang="en-US"/>
          </a:p>
        </p:txBody>
      </p:sp>
    </p:spTree>
    <p:extLst>
      <p:ext uri="{BB962C8B-B14F-4D97-AF65-F5344CB8AC3E}">
        <p14:creationId xmlns:p14="http://schemas.microsoft.com/office/powerpoint/2010/main" val="9582897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815513" y="730250"/>
            <a:ext cx="2957513" cy="11623676"/>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942976" y="730250"/>
            <a:ext cx="8701088" cy="1162367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85A933C-4D93-EC4B-B4A7-C02E6A0A5FA3}" type="datetimeFigureOut">
              <a:rPr lang="en-US" smtClean="0"/>
              <a:t>9/2/25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A55A41-08D6-104D-8AD2-45F960EE877F}" type="slidenum">
              <a:rPr lang="en-US" smtClean="0"/>
              <a:t>‹#›</a:t>
            </a:fld>
            <a:endParaRPr lang="en-US"/>
          </a:p>
        </p:txBody>
      </p:sp>
    </p:spTree>
    <p:extLst>
      <p:ext uri="{BB962C8B-B14F-4D97-AF65-F5344CB8AC3E}">
        <p14:creationId xmlns:p14="http://schemas.microsoft.com/office/powerpoint/2010/main" val="25949766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85A933C-4D93-EC4B-B4A7-C02E6A0A5FA3}" type="datetimeFigureOut">
              <a:rPr lang="en-US" smtClean="0"/>
              <a:t>9/2/25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A55A41-08D6-104D-8AD2-45F960EE877F}" type="slidenum">
              <a:rPr lang="en-US" smtClean="0"/>
              <a:t>‹#›</a:t>
            </a:fld>
            <a:endParaRPr lang="en-US"/>
          </a:p>
        </p:txBody>
      </p:sp>
    </p:spTree>
    <p:extLst>
      <p:ext uri="{BB962C8B-B14F-4D97-AF65-F5344CB8AC3E}">
        <p14:creationId xmlns:p14="http://schemas.microsoft.com/office/powerpoint/2010/main" val="33445597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35832" y="3419479"/>
            <a:ext cx="11830050" cy="5705474"/>
          </a:xfrm>
        </p:spPr>
        <p:txBody>
          <a:bodyPr anchor="b"/>
          <a:lstStyle>
            <a:lvl1pPr>
              <a:defRPr sz="9000"/>
            </a:lvl1pPr>
          </a:lstStyle>
          <a:p>
            <a:r>
              <a:rPr lang="en-US"/>
              <a:t>Click to edit Master title style</a:t>
            </a:r>
            <a:endParaRPr lang="en-US" dirty="0"/>
          </a:p>
        </p:txBody>
      </p:sp>
      <p:sp>
        <p:nvSpPr>
          <p:cNvPr id="3" name="Text Placeholder 2"/>
          <p:cNvSpPr>
            <a:spLocks noGrp="1"/>
          </p:cNvSpPr>
          <p:nvPr>
            <p:ph type="body" idx="1"/>
          </p:nvPr>
        </p:nvSpPr>
        <p:spPr>
          <a:xfrm>
            <a:off x="935832" y="9178929"/>
            <a:ext cx="11830050" cy="3000374"/>
          </a:xfrm>
        </p:spPr>
        <p:txBody>
          <a:bodyPr/>
          <a:lstStyle>
            <a:lvl1pPr marL="0" indent="0">
              <a:buNone/>
              <a:defRPr sz="3600">
                <a:solidFill>
                  <a:schemeClr val="tx1"/>
                </a:solidFill>
              </a:defRPr>
            </a:lvl1pPr>
            <a:lvl2pPr marL="685800" indent="0">
              <a:buNone/>
              <a:defRPr sz="3000">
                <a:solidFill>
                  <a:schemeClr val="tx1">
                    <a:tint val="75000"/>
                  </a:schemeClr>
                </a:solidFill>
              </a:defRPr>
            </a:lvl2pPr>
            <a:lvl3pPr marL="1371600" indent="0">
              <a:buNone/>
              <a:defRPr sz="2700">
                <a:solidFill>
                  <a:schemeClr val="tx1">
                    <a:tint val="75000"/>
                  </a:schemeClr>
                </a:solidFill>
              </a:defRPr>
            </a:lvl3pPr>
            <a:lvl4pPr marL="2057400" indent="0">
              <a:buNone/>
              <a:defRPr sz="2400">
                <a:solidFill>
                  <a:schemeClr val="tx1">
                    <a:tint val="75000"/>
                  </a:schemeClr>
                </a:solidFill>
              </a:defRPr>
            </a:lvl4pPr>
            <a:lvl5pPr marL="2743200" indent="0">
              <a:buNone/>
              <a:defRPr sz="2400">
                <a:solidFill>
                  <a:schemeClr val="tx1">
                    <a:tint val="75000"/>
                  </a:schemeClr>
                </a:solidFill>
              </a:defRPr>
            </a:lvl5pPr>
            <a:lvl6pPr marL="3429000" indent="0">
              <a:buNone/>
              <a:defRPr sz="2400">
                <a:solidFill>
                  <a:schemeClr val="tx1">
                    <a:tint val="75000"/>
                  </a:schemeClr>
                </a:solidFill>
              </a:defRPr>
            </a:lvl6pPr>
            <a:lvl7pPr marL="4114800" indent="0">
              <a:buNone/>
              <a:defRPr sz="2400">
                <a:solidFill>
                  <a:schemeClr val="tx1">
                    <a:tint val="75000"/>
                  </a:schemeClr>
                </a:solidFill>
              </a:defRPr>
            </a:lvl7pPr>
            <a:lvl8pPr marL="4800600" indent="0">
              <a:buNone/>
              <a:defRPr sz="2400">
                <a:solidFill>
                  <a:schemeClr val="tx1">
                    <a:tint val="75000"/>
                  </a:schemeClr>
                </a:solidFill>
              </a:defRPr>
            </a:lvl8pPr>
            <a:lvl9pPr marL="5486400" indent="0">
              <a:buNone/>
              <a:defRPr sz="2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85A933C-4D93-EC4B-B4A7-C02E6A0A5FA3}" type="datetimeFigureOut">
              <a:rPr lang="en-US" smtClean="0"/>
              <a:t>9/2/25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A55A41-08D6-104D-8AD2-45F960EE877F}" type="slidenum">
              <a:rPr lang="en-US" smtClean="0"/>
              <a:t>‹#›</a:t>
            </a:fld>
            <a:endParaRPr lang="en-US"/>
          </a:p>
        </p:txBody>
      </p:sp>
    </p:spTree>
    <p:extLst>
      <p:ext uri="{BB962C8B-B14F-4D97-AF65-F5344CB8AC3E}">
        <p14:creationId xmlns:p14="http://schemas.microsoft.com/office/powerpoint/2010/main" val="9306802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42975" y="3651250"/>
            <a:ext cx="5829300" cy="87026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943725" y="3651250"/>
            <a:ext cx="5829300" cy="87026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85A933C-4D93-EC4B-B4A7-C02E6A0A5FA3}" type="datetimeFigureOut">
              <a:rPr lang="en-US" smtClean="0"/>
              <a:t>9/2/25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A55A41-08D6-104D-8AD2-45F960EE877F}" type="slidenum">
              <a:rPr lang="en-US" smtClean="0"/>
              <a:t>‹#›</a:t>
            </a:fld>
            <a:endParaRPr lang="en-US"/>
          </a:p>
        </p:txBody>
      </p:sp>
    </p:spTree>
    <p:extLst>
      <p:ext uri="{BB962C8B-B14F-4D97-AF65-F5344CB8AC3E}">
        <p14:creationId xmlns:p14="http://schemas.microsoft.com/office/powerpoint/2010/main" val="39810730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44762" y="730253"/>
            <a:ext cx="11830050" cy="2651126"/>
          </a:xfrm>
        </p:spPr>
        <p:txBody>
          <a:bodyPr/>
          <a:lstStyle/>
          <a:p>
            <a:r>
              <a:rPr lang="en-US"/>
              <a:t>Click to edit Master title style</a:t>
            </a:r>
            <a:endParaRPr lang="en-US" dirty="0"/>
          </a:p>
        </p:txBody>
      </p:sp>
      <p:sp>
        <p:nvSpPr>
          <p:cNvPr id="3" name="Text Placeholder 2"/>
          <p:cNvSpPr>
            <a:spLocks noGrp="1"/>
          </p:cNvSpPr>
          <p:nvPr>
            <p:ph type="body" idx="1"/>
          </p:nvPr>
        </p:nvSpPr>
        <p:spPr>
          <a:xfrm>
            <a:off x="944763" y="3362326"/>
            <a:ext cx="5802510" cy="1647824"/>
          </a:xfrm>
        </p:spPr>
        <p:txBody>
          <a:bodyPr anchor="b"/>
          <a:lstStyle>
            <a:lvl1pPr marL="0" indent="0">
              <a:buNone/>
              <a:defRPr sz="3600" b="1"/>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p:cNvSpPr>
            <a:spLocks noGrp="1"/>
          </p:cNvSpPr>
          <p:nvPr>
            <p:ph sz="half" idx="2"/>
          </p:nvPr>
        </p:nvSpPr>
        <p:spPr>
          <a:xfrm>
            <a:off x="944763" y="5010150"/>
            <a:ext cx="5802510" cy="7369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943726" y="3362326"/>
            <a:ext cx="5831087" cy="1647824"/>
          </a:xfrm>
        </p:spPr>
        <p:txBody>
          <a:bodyPr anchor="b"/>
          <a:lstStyle>
            <a:lvl1pPr marL="0" indent="0">
              <a:buNone/>
              <a:defRPr sz="3600" b="1"/>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p:cNvSpPr>
            <a:spLocks noGrp="1"/>
          </p:cNvSpPr>
          <p:nvPr>
            <p:ph sz="quarter" idx="4"/>
          </p:nvPr>
        </p:nvSpPr>
        <p:spPr>
          <a:xfrm>
            <a:off x="6943726" y="5010150"/>
            <a:ext cx="5831087" cy="7369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85A933C-4D93-EC4B-B4A7-C02E6A0A5FA3}" type="datetimeFigureOut">
              <a:rPr lang="en-US" smtClean="0"/>
              <a:t>9/2/25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1A55A41-08D6-104D-8AD2-45F960EE877F}" type="slidenum">
              <a:rPr lang="en-US" smtClean="0"/>
              <a:t>‹#›</a:t>
            </a:fld>
            <a:endParaRPr lang="en-US"/>
          </a:p>
        </p:txBody>
      </p:sp>
    </p:spTree>
    <p:extLst>
      <p:ext uri="{BB962C8B-B14F-4D97-AF65-F5344CB8AC3E}">
        <p14:creationId xmlns:p14="http://schemas.microsoft.com/office/powerpoint/2010/main" val="182144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85A933C-4D93-EC4B-B4A7-C02E6A0A5FA3}" type="datetimeFigureOut">
              <a:rPr lang="en-US" smtClean="0"/>
              <a:t>9/2/25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A55A41-08D6-104D-8AD2-45F960EE877F}" type="slidenum">
              <a:rPr lang="en-US" smtClean="0"/>
              <a:t>‹#›</a:t>
            </a:fld>
            <a:endParaRPr lang="en-US"/>
          </a:p>
        </p:txBody>
      </p:sp>
    </p:spTree>
    <p:extLst>
      <p:ext uri="{BB962C8B-B14F-4D97-AF65-F5344CB8AC3E}">
        <p14:creationId xmlns:p14="http://schemas.microsoft.com/office/powerpoint/2010/main" val="32239427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5A933C-4D93-EC4B-B4A7-C02E6A0A5FA3}" type="datetimeFigureOut">
              <a:rPr lang="en-US" smtClean="0"/>
              <a:t>9/2/25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1A55A41-08D6-104D-8AD2-45F960EE877F}" type="slidenum">
              <a:rPr lang="en-US" smtClean="0"/>
              <a:t>‹#›</a:t>
            </a:fld>
            <a:endParaRPr lang="en-US"/>
          </a:p>
        </p:txBody>
      </p:sp>
    </p:spTree>
    <p:extLst>
      <p:ext uri="{BB962C8B-B14F-4D97-AF65-F5344CB8AC3E}">
        <p14:creationId xmlns:p14="http://schemas.microsoft.com/office/powerpoint/2010/main" val="2368238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44762" y="914400"/>
            <a:ext cx="4423767" cy="3200400"/>
          </a:xfrm>
        </p:spPr>
        <p:txBody>
          <a:bodyPr anchor="b"/>
          <a:lstStyle>
            <a:lvl1pPr>
              <a:defRPr sz="4800"/>
            </a:lvl1pPr>
          </a:lstStyle>
          <a:p>
            <a:r>
              <a:rPr lang="en-US"/>
              <a:t>Click to edit Master title style</a:t>
            </a:r>
            <a:endParaRPr lang="en-US" dirty="0"/>
          </a:p>
        </p:txBody>
      </p:sp>
      <p:sp>
        <p:nvSpPr>
          <p:cNvPr id="3" name="Content Placeholder 2"/>
          <p:cNvSpPr>
            <a:spLocks noGrp="1"/>
          </p:cNvSpPr>
          <p:nvPr>
            <p:ph idx="1"/>
          </p:nvPr>
        </p:nvSpPr>
        <p:spPr>
          <a:xfrm>
            <a:off x="5831087" y="1974853"/>
            <a:ext cx="6943725" cy="9747250"/>
          </a:xfrm>
        </p:spPr>
        <p:txBody>
          <a:bodyPr/>
          <a:lstStyle>
            <a:lvl1pPr>
              <a:defRPr sz="4800"/>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44762" y="4114800"/>
            <a:ext cx="4423767" cy="7623176"/>
          </a:xfrm>
        </p:spPr>
        <p:txBody>
          <a:bodyPr/>
          <a:lstStyle>
            <a:lvl1pPr marL="0" indent="0">
              <a:buNone/>
              <a:defRPr sz="2400"/>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a:t>Click to edit Master text styles</a:t>
            </a:r>
          </a:p>
        </p:txBody>
      </p:sp>
      <p:sp>
        <p:nvSpPr>
          <p:cNvPr id="5" name="Date Placeholder 4"/>
          <p:cNvSpPr>
            <a:spLocks noGrp="1"/>
          </p:cNvSpPr>
          <p:nvPr>
            <p:ph type="dt" sz="half" idx="10"/>
          </p:nvPr>
        </p:nvSpPr>
        <p:spPr/>
        <p:txBody>
          <a:bodyPr/>
          <a:lstStyle/>
          <a:p>
            <a:fld id="{085A933C-4D93-EC4B-B4A7-C02E6A0A5FA3}" type="datetimeFigureOut">
              <a:rPr lang="en-US" smtClean="0"/>
              <a:t>9/2/25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A55A41-08D6-104D-8AD2-45F960EE877F}" type="slidenum">
              <a:rPr lang="en-US" smtClean="0"/>
              <a:t>‹#›</a:t>
            </a:fld>
            <a:endParaRPr lang="en-US"/>
          </a:p>
        </p:txBody>
      </p:sp>
    </p:spTree>
    <p:extLst>
      <p:ext uri="{BB962C8B-B14F-4D97-AF65-F5344CB8AC3E}">
        <p14:creationId xmlns:p14="http://schemas.microsoft.com/office/powerpoint/2010/main" val="8633077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44762" y="914400"/>
            <a:ext cx="4423767" cy="3200400"/>
          </a:xfrm>
        </p:spPr>
        <p:txBody>
          <a:bodyPr anchor="b"/>
          <a:lstStyle>
            <a:lvl1pPr>
              <a:defRPr sz="4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831087" y="1974853"/>
            <a:ext cx="6943725" cy="9747250"/>
          </a:xfrm>
        </p:spPr>
        <p:txBody>
          <a:bodyPr anchor="t"/>
          <a:lstStyle>
            <a:lvl1pPr marL="0" indent="0">
              <a:buNone/>
              <a:defRPr sz="4800"/>
            </a:lvl1pPr>
            <a:lvl2pPr marL="685800" indent="0">
              <a:buNone/>
              <a:defRPr sz="4200"/>
            </a:lvl2pPr>
            <a:lvl3pPr marL="1371600" indent="0">
              <a:buNone/>
              <a:defRPr sz="3600"/>
            </a:lvl3pPr>
            <a:lvl4pPr marL="2057400" indent="0">
              <a:buNone/>
              <a:defRPr sz="3000"/>
            </a:lvl4pPr>
            <a:lvl5pPr marL="2743200" indent="0">
              <a:buNone/>
              <a:defRPr sz="3000"/>
            </a:lvl5pPr>
            <a:lvl6pPr marL="3429000" indent="0">
              <a:buNone/>
              <a:defRPr sz="3000"/>
            </a:lvl6pPr>
            <a:lvl7pPr marL="4114800" indent="0">
              <a:buNone/>
              <a:defRPr sz="3000"/>
            </a:lvl7pPr>
            <a:lvl8pPr marL="4800600" indent="0">
              <a:buNone/>
              <a:defRPr sz="3000"/>
            </a:lvl8pPr>
            <a:lvl9pPr marL="5486400" indent="0">
              <a:buNone/>
              <a:defRPr sz="3000"/>
            </a:lvl9pPr>
          </a:lstStyle>
          <a:p>
            <a:r>
              <a:rPr lang="en-US"/>
              <a:t>Click icon to add picture</a:t>
            </a:r>
            <a:endParaRPr lang="en-US" dirty="0"/>
          </a:p>
        </p:txBody>
      </p:sp>
      <p:sp>
        <p:nvSpPr>
          <p:cNvPr id="4" name="Text Placeholder 3"/>
          <p:cNvSpPr>
            <a:spLocks noGrp="1"/>
          </p:cNvSpPr>
          <p:nvPr>
            <p:ph type="body" sz="half" idx="2"/>
          </p:nvPr>
        </p:nvSpPr>
        <p:spPr>
          <a:xfrm>
            <a:off x="944762" y="4114800"/>
            <a:ext cx="4423767" cy="7623176"/>
          </a:xfrm>
        </p:spPr>
        <p:txBody>
          <a:bodyPr/>
          <a:lstStyle>
            <a:lvl1pPr marL="0" indent="0">
              <a:buNone/>
              <a:defRPr sz="2400"/>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a:t>Click to edit Master text styles</a:t>
            </a:r>
          </a:p>
        </p:txBody>
      </p:sp>
      <p:sp>
        <p:nvSpPr>
          <p:cNvPr id="5" name="Date Placeholder 4"/>
          <p:cNvSpPr>
            <a:spLocks noGrp="1"/>
          </p:cNvSpPr>
          <p:nvPr>
            <p:ph type="dt" sz="half" idx="10"/>
          </p:nvPr>
        </p:nvSpPr>
        <p:spPr/>
        <p:txBody>
          <a:bodyPr/>
          <a:lstStyle/>
          <a:p>
            <a:fld id="{085A933C-4D93-EC4B-B4A7-C02E6A0A5FA3}" type="datetimeFigureOut">
              <a:rPr lang="en-US" smtClean="0"/>
              <a:t>9/2/25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A55A41-08D6-104D-8AD2-45F960EE877F}" type="slidenum">
              <a:rPr lang="en-US" smtClean="0"/>
              <a:t>‹#›</a:t>
            </a:fld>
            <a:endParaRPr lang="en-US"/>
          </a:p>
        </p:txBody>
      </p:sp>
    </p:spTree>
    <p:extLst>
      <p:ext uri="{BB962C8B-B14F-4D97-AF65-F5344CB8AC3E}">
        <p14:creationId xmlns:p14="http://schemas.microsoft.com/office/powerpoint/2010/main" val="4898913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42975" y="730253"/>
            <a:ext cx="11830050" cy="265112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42975" y="3651250"/>
            <a:ext cx="11830050" cy="870267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42975" y="12712703"/>
            <a:ext cx="3086100" cy="730250"/>
          </a:xfrm>
          <a:prstGeom prst="rect">
            <a:avLst/>
          </a:prstGeom>
        </p:spPr>
        <p:txBody>
          <a:bodyPr vert="horz" lIns="91440" tIns="45720" rIns="91440" bIns="45720" rtlCol="0" anchor="ctr"/>
          <a:lstStyle>
            <a:lvl1pPr algn="l">
              <a:defRPr sz="1800">
                <a:solidFill>
                  <a:schemeClr val="tx1">
                    <a:tint val="75000"/>
                  </a:schemeClr>
                </a:solidFill>
              </a:defRPr>
            </a:lvl1pPr>
          </a:lstStyle>
          <a:p>
            <a:fld id="{085A933C-4D93-EC4B-B4A7-C02E6A0A5FA3}" type="datetimeFigureOut">
              <a:rPr lang="en-US" smtClean="0"/>
              <a:t>9/2/25</a:t>
            </a:fld>
            <a:endParaRPr lang="en-US"/>
          </a:p>
        </p:txBody>
      </p:sp>
      <p:sp>
        <p:nvSpPr>
          <p:cNvPr id="5" name="Footer Placeholder 4"/>
          <p:cNvSpPr>
            <a:spLocks noGrp="1"/>
          </p:cNvSpPr>
          <p:nvPr>
            <p:ph type="ftr" sz="quarter" idx="3"/>
          </p:nvPr>
        </p:nvSpPr>
        <p:spPr>
          <a:xfrm>
            <a:off x="4543425" y="12712703"/>
            <a:ext cx="4629150" cy="730250"/>
          </a:xfrm>
          <a:prstGeom prst="rect">
            <a:avLst/>
          </a:prstGeom>
        </p:spPr>
        <p:txBody>
          <a:bodyPr vert="horz" lIns="91440" tIns="45720" rIns="91440" bIns="45720" rtlCol="0" anchor="ctr"/>
          <a:lstStyle>
            <a:lvl1pPr algn="ctr">
              <a:defRPr sz="1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9686925" y="12712703"/>
            <a:ext cx="3086100" cy="730250"/>
          </a:xfrm>
          <a:prstGeom prst="rect">
            <a:avLst/>
          </a:prstGeom>
        </p:spPr>
        <p:txBody>
          <a:bodyPr vert="horz" lIns="91440" tIns="45720" rIns="91440" bIns="45720" rtlCol="0" anchor="ctr"/>
          <a:lstStyle>
            <a:lvl1pPr algn="r">
              <a:defRPr sz="1800">
                <a:solidFill>
                  <a:schemeClr val="tx1">
                    <a:tint val="75000"/>
                  </a:schemeClr>
                </a:solidFill>
              </a:defRPr>
            </a:lvl1pPr>
          </a:lstStyle>
          <a:p>
            <a:fld id="{91A55A41-08D6-104D-8AD2-45F960EE877F}" type="slidenum">
              <a:rPr lang="en-US" smtClean="0"/>
              <a:t>‹#›</a:t>
            </a:fld>
            <a:endParaRPr lang="en-US"/>
          </a:p>
        </p:txBody>
      </p:sp>
    </p:spTree>
    <p:extLst>
      <p:ext uri="{BB962C8B-B14F-4D97-AF65-F5344CB8AC3E}">
        <p14:creationId xmlns:p14="http://schemas.microsoft.com/office/powerpoint/2010/main" val="25001839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62645F43-9AB8-7E07-165C-DA6F77B9B9C4}"/>
              </a:ext>
            </a:extLst>
          </p:cNvPr>
          <p:cNvSpPr txBox="1"/>
          <p:nvPr/>
        </p:nvSpPr>
        <p:spPr>
          <a:xfrm>
            <a:off x="994550" y="6858000"/>
            <a:ext cx="3107619" cy="1107996"/>
          </a:xfrm>
          <a:prstGeom prst="rect">
            <a:avLst/>
          </a:prstGeom>
          <a:noFill/>
        </p:spPr>
        <p:txBody>
          <a:bodyPr wrap="square" rtlCol="0">
            <a:spAutoFit/>
          </a:bodyPr>
          <a:lstStyle/>
          <a:p>
            <a:pPr algn="ctr"/>
            <a:r>
              <a:rPr lang="en-US" sz="6600" b="1" dirty="0">
                <a:solidFill>
                  <a:schemeClr val="bg1"/>
                </a:solidFill>
                <a:latin typeface="Lato Black" panose="020F0502020204030203" pitchFamily="34" charset="0"/>
                <a:ea typeface="Lato Black" panose="020F0502020204030203" pitchFamily="34" charset="0"/>
                <a:cs typeface="Lato Black" panose="020F0502020204030203" pitchFamily="34" charset="0"/>
              </a:rPr>
              <a:t>589</a:t>
            </a:r>
          </a:p>
        </p:txBody>
      </p:sp>
      <p:sp>
        <p:nvSpPr>
          <p:cNvPr id="7" name="TextBox 6">
            <a:extLst>
              <a:ext uri="{FF2B5EF4-FFF2-40B4-BE49-F238E27FC236}">
                <a16:creationId xmlns:a16="http://schemas.microsoft.com/office/drawing/2014/main" id="{57A1F87F-A14E-B8C9-8742-145BD1665212}"/>
              </a:ext>
            </a:extLst>
          </p:cNvPr>
          <p:cNvSpPr txBox="1"/>
          <p:nvPr/>
        </p:nvSpPr>
        <p:spPr>
          <a:xfrm>
            <a:off x="5457025" y="6858000"/>
            <a:ext cx="3107619" cy="1107996"/>
          </a:xfrm>
          <a:prstGeom prst="rect">
            <a:avLst/>
          </a:prstGeom>
          <a:noFill/>
        </p:spPr>
        <p:txBody>
          <a:bodyPr wrap="square" rtlCol="0">
            <a:spAutoFit/>
          </a:bodyPr>
          <a:lstStyle/>
          <a:p>
            <a:pPr algn="ctr"/>
            <a:r>
              <a:rPr lang="en-US" sz="6600" b="1" dirty="0">
                <a:solidFill>
                  <a:schemeClr val="bg1"/>
                </a:solidFill>
                <a:latin typeface="Lato"/>
                <a:ea typeface="Lato"/>
                <a:cs typeface="Lato"/>
              </a:rPr>
              <a:t>49,817</a:t>
            </a:r>
            <a:endParaRPr lang="en-US" sz="6600" dirty="0">
              <a:solidFill>
                <a:schemeClr val="bg1"/>
              </a:solidFill>
              <a:latin typeface="Lato"/>
              <a:ea typeface="Lato"/>
              <a:cs typeface="Lato"/>
            </a:endParaRPr>
          </a:p>
        </p:txBody>
      </p:sp>
      <p:sp>
        <p:nvSpPr>
          <p:cNvPr id="8" name="TextBox 7">
            <a:extLst>
              <a:ext uri="{FF2B5EF4-FFF2-40B4-BE49-F238E27FC236}">
                <a16:creationId xmlns:a16="http://schemas.microsoft.com/office/drawing/2014/main" id="{7FCF8516-32A0-70EB-8935-A84A01AF5445}"/>
              </a:ext>
            </a:extLst>
          </p:cNvPr>
          <p:cNvSpPr txBox="1"/>
          <p:nvPr/>
        </p:nvSpPr>
        <p:spPr>
          <a:xfrm>
            <a:off x="9807308" y="6858000"/>
            <a:ext cx="3107619" cy="1107996"/>
          </a:xfrm>
          <a:prstGeom prst="rect">
            <a:avLst/>
          </a:prstGeom>
          <a:noFill/>
        </p:spPr>
        <p:txBody>
          <a:bodyPr wrap="square" rtlCol="0">
            <a:spAutoFit/>
          </a:bodyPr>
          <a:lstStyle/>
          <a:p>
            <a:pPr algn="ctr"/>
            <a:r>
              <a:rPr lang="en-US" sz="6600" b="1" dirty="0">
                <a:solidFill>
                  <a:schemeClr val="bg1"/>
                </a:solidFill>
                <a:latin typeface="Lato Black" panose="020F0502020204030203" pitchFamily="34" charset="0"/>
                <a:ea typeface="Lato Black" panose="020F0502020204030203" pitchFamily="34" charset="0"/>
                <a:cs typeface="Lato Black" panose="020F0502020204030203" pitchFamily="34" charset="0"/>
              </a:rPr>
              <a:t>58,031</a:t>
            </a:r>
          </a:p>
        </p:txBody>
      </p:sp>
      <p:sp>
        <p:nvSpPr>
          <p:cNvPr id="9" name="TextBox 8">
            <a:extLst>
              <a:ext uri="{FF2B5EF4-FFF2-40B4-BE49-F238E27FC236}">
                <a16:creationId xmlns:a16="http://schemas.microsoft.com/office/drawing/2014/main" id="{B9EB1A15-30EC-4750-1067-4F57A2D962A0}"/>
              </a:ext>
            </a:extLst>
          </p:cNvPr>
          <p:cNvSpPr txBox="1"/>
          <p:nvPr/>
        </p:nvSpPr>
        <p:spPr>
          <a:xfrm>
            <a:off x="9807308" y="9574348"/>
            <a:ext cx="3107619" cy="1200329"/>
          </a:xfrm>
          <a:prstGeom prst="rect">
            <a:avLst/>
          </a:prstGeom>
          <a:noFill/>
        </p:spPr>
        <p:txBody>
          <a:bodyPr wrap="square" rtlCol="0">
            <a:spAutoFit/>
          </a:bodyPr>
          <a:lstStyle/>
          <a:p>
            <a:pPr algn="ctr"/>
            <a:r>
              <a:rPr lang="en-US" sz="3600" b="1" dirty="0">
                <a:solidFill>
                  <a:srgbClr val="0B173C"/>
                </a:solidFill>
                <a:latin typeface="Lato Semibold" panose="020F0502020204030203" pitchFamily="34" charset="0"/>
                <a:ea typeface="Lato Semibold" panose="020F0502020204030203" pitchFamily="34" charset="0"/>
                <a:cs typeface="Lato Semibold" panose="020F0502020204030203" pitchFamily="34" charset="0"/>
              </a:rPr>
              <a:t>STUDENTS</a:t>
            </a:r>
          </a:p>
          <a:p>
            <a:pPr algn="ctr"/>
            <a:r>
              <a:rPr lang="en-US" sz="3600" b="1" dirty="0">
                <a:solidFill>
                  <a:srgbClr val="0B173C"/>
                </a:solidFill>
                <a:latin typeface="Lato Semibold" panose="020F0502020204030203" pitchFamily="34" charset="0"/>
                <a:ea typeface="Lato Semibold" panose="020F0502020204030203" pitchFamily="34" charset="0"/>
                <a:cs typeface="Lato Semibold" panose="020F0502020204030203" pitchFamily="34" charset="0"/>
              </a:rPr>
              <a:t>IMPACTED</a:t>
            </a:r>
          </a:p>
        </p:txBody>
      </p:sp>
      <p:sp>
        <p:nvSpPr>
          <p:cNvPr id="10" name="TextBox 9">
            <a:extLst>
              <a:ext uri="{FF2B5EF4-FFF2-40B4-BE49-F238E27FC236}">
                <a16:creationId xmlns:a16="http://schemas.microsoft.com/office/drawing/2014/main" id="{4E0D0D15-0249-8659-3D3A-D0A3BA91B56D}"/>
              </a:ext>
            </a:extLst>
          </p:cNvPr>
          <p:cNvSpPr txBox="1"/>
          <p:nvPr/>
        </p:nvSpPr>
        <p:spPr>
          <a:xfrm>
            <a:off x="5457025" y="9574728"/>
            <a:ext cx="3107619" cy="1200329"/>
          </a:xfrm>
          <a:prstGeom prst="rect">
            <a:avLst/>
          </a:prstGeom>
          <a:noFill/>
        </p:spPr>
        <p:txBody>
          <a:bodyPr wrap="square" rtlCol="0">
            <a:spAutoFit/>
          </a:bodyPr>
          <a:lstStyle/>
          <a:p>
            <a:pPr algn="ctr"/>
            <a:r>
              <a:rPr lang="en-US" sz="3600" b="1" dirty="0">
                <a:solidFill>
                  <a:srgbClr val="0B173C"/>
                </a:solidFill>
                <a:latin typeface="Lato Semibold" panose="020F0502020204030203" pitchFamily="34" charset="0"/>
                <a:ea typeface="Lato Semibold" panose="020F0502020204030203" pitchFamily="34" charset="0"/>
                <a:cs typeface="Lato Semibold" panose="020F0502020204030203" pitchFamily="34" charset="0"/>
              </a:rPr>
              <a:t>HOUR OF</a:t>
            </a:r>
          </a:p>
          <a:p>
            <a:pPr algn="ctr"/>
            <a:r>
              <a:rPr lang="en-US" sz="3600" b="1" dirty="0">
                <a:solidFill>
                  <a:srgbClr val="0B173C"/>
                </a:solidFill>
                <a:latin typeface="Lato Semibold" panose="020F0502020204030203" pitchFamily="34" charset="0"/>
                <a:ea typeface="Lato Semibold" panose="020F0502020204030203" pitchFamily="34" charset="0"/>
                <a:cs typeface="Lato Semibold" panose="020F0502020204030203" pitchFamily="34" charset="0"/>
              </a:rPr>
              <a:t>LEARNING</a:t>
            </a:r>
          </a:p>
        </p:txBody>
      </p:sp>
      <p:sp>
        <p:nvSpPr>
          <p:cNvPr id="11" name="TextBox 10">
            <a:extLst>
              <a:ext uri="{FF2B5EF4-FFF2-40B4-BE49-F238E27FC236}">
                <a16:creationId xmlns:a16="http://schemas.microsoft.com/office/drawing/2014/main" id="{7CAA7752-F32C-B348-5FE4-CD4D9DF1BEB1}"/>
              </a:ext>
            </a:extLst>
          </p:cNvPr>
          <p:cNvSpPr txBox="1"/>
          <p:nvPr/>
        </p:nvSpPr>
        <p:spPr>
          <a:xfrm>
            <a:off x="994549" y="9574347"/>
            <a:ext cx="3107619" cy="1200329"/>
          </a:xfrm>
          <a:prstGeom prst="rect">
            <a:avLst/>
          </a:prstGeom>
          <a:noFill/>
        </p:spPr>
        <p:txBody>
          <a:bodyPr wrap="square" rtlCol="0">
            <a:spAutoFit/>
          </a:bodyPr>
          <a:lstStyle/>
          <a:p>
            <a:pPr algn="ctr"/>
            <a:r>
              <a:rPr lang="en-US" sz="3600" b="1" dirty="0">
                <a:solidFill>
                  <a:srgbClr val="0B173C"/>
                </a:solidFill>
                <a:latin typeface="Lato Semibold" panose="020F0502020204030203" pitchFamily="34" charset="0"/>
                <a:ea typeface="Lato Semibold" panose="020F0502020204030203" pitchFamily="34" charset="0"/>
                <a:cs typeface="Lato Semibold" panose="020F0502020204030203" pitchFamily="34" charset="0"/>
              </a:rPr>
              <a:t>SCHOOLS</a:t>
            </a:r>
          </a:p>
          <a:p>
            <a:pPr algn="ctr"/>
            <a:r>
              <a:rPr lang="en-US" sz="3600" b="1" dirty="0">
                <a:solidFill>
                  <a:srgbClr val="0B173C"/>
                </a:solidFill>
                <a:latin typeface="Lato Semibold" panose="020F0502020204030203" pitchFamily="34" charset="0"/>
                <a:ea typeface="Lato Semibold" panose="020F0502020204030203" pitchFamily="34" charset="0"/>
                <a:cs typeface="Lato Semibold" panose="020F0502020204030203" pitchFamily="34" charset="0"/>
              </a:rPr>
              <a:t>REACHED</a:t>
            </a:r>
          </a:p>
        </p:txBody>
      </p:sp>
      <p:sp>
        <p:nvSpPr>
          <p:cNvPr id="2" name="TextBox 1">
            <a:extLst>
              <a:ext uri="{FF2B5EF4-FFF2-40B4-BE49-F238E27FC236}">
                <a16:creationId xmlns:a16="http://schemas.microsoft.com/office/drawing/2014/main" id="{909EE00F-8C19-993D-882F-C7B72EBF9C96}"/>
              </a:ext>
            </a:extLst>
          </p:cNvPr>
          <p:cNvSpPr txBox="1"/>
          <p:nvPr/>
        </p:nvSpPr>
        <p:spPr>
          <a:xfrm>
            <a:off x="994549" y="986028"/>
            <a:ext cx="11920378" cy="1631216"/>
          </a:xfrm>
          <a:prstGeom prst="rect">
            <a:avLst/>
          </a:prstGeom>
          <a:noFill/>
        </p:spPr>
        <p:txBody>
          <a:bodyPr wrap="square" rtlCol="0">
            <a:spAutoFit/>
          </a:bodyPr>
          <a:lstStyle/>
          <a:p>
            <a:r>
              <a:rPr lang="en-US" sz="4000" dirty="0">
                <a:solidFill>
                  <a:srgbClr val="0C193C"/>
                </a:solidFill>
                <a:latin typeface="Lato Light" panose="020F0502020204030203" pitchFamily="34" charset="0"/>
                <a:ea typeface="Lato Light" panose="020F0502020204030203" pitchFamily="34" charset="0"/>
                <a:cs typeface="Lato Light" panose="020F0502020204030203" pitchFamily="34" charset="0"/>
              </a:rPr>
              <a:t>2024-2025</a:t>
            </a:r>
          </a:p>
          <a:p>
            <a:r>
              <a:rPr lang="en-US" sz="6000" b="1" dirty="0">
                <a:solidFill>
                  <a:srgbClr val="0C193C"/>
                </a:solidFill>
                <a:latin typeface="Lato Black" panose="020F0502020204030203" pitchFamily="34" charset="0"/>
                <a:ea typeface="Lato Black" panose="020F0502020204030203" pitchFamily="34" charset="0"/>
                <a:cs typeface="Lato Black" panose="020F0502020204030203" pitchFamily="34" charset="0"/>
              </a:rPr>
              <a:t>Understanding Mental Wellness</a:t>
            </a:r>
          </a:p>
        </p:txBody>
      </p:sp>
      <p:sp>
        <p:nvSpPr>
          <p:cNvPr id="3" name="Rectangle 2">
            <a:extLst>
              <a:ext uri="{FF2B5EF4-FFF2-40B4-BE49-F238E27FC236}">
                <a16:creationId xmlns:a16="http://schemas.microsoft.com/office/drawing/2014/main" id="{6F77C0C1-A28D-4ED0-A227-030825C0C67A}"/>
              </a:ext>
            </a:extLst>
          </p:cNvPr>
          <p:cNvSpPr/>
          <p:nvPr/>
        </p:nvSpPr>
        <p:spPr>
          <a:xfrm>
            <a:off x="1355662" y="12133624"/>
            <a:ext cx="2385391" cy="1192696"/>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DIVISION LOGO GOES HERE. (REMOVE AFTER ADDING LOGO)</a:t>
            </a:r>
          </a:p>
        </p:txBody>
      </p:sp>
      <p:sp>
        <p:nvSpPr>
          <p:cNvPr id="4" name="Rectangle 3">
            <a:extLst>
              <a:ext uri="{FF2B5EF4-FFF2-40B4-BE49-F238E27FC236}">
                <a16:creationId xmlns:a16="http://schemas.microsoft.com/office/drawing/2014/main" id="{C0330842-FC18-0DF1-DB2E-526FE20A6757}"/>
              </a:ext>
            </a:extLst>
          </p:cNvPr>
          <p:cNvSpPr/>
          <p:nvPr/>
        </p:nvSpPr>
        <p:spPr>
          <a:xfrm>
            <a:off x="8600261" y="12305465"/>
            <a:ext cx="4314666" cy="102085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black and grey letter&#10;&#10;AI-generated content may be incorrect.">
            <a:extLst>
              <a:ext uri="{FF2B5EF4-FFF2-40B4-BE49-F238E27FC236}">
                <a16:creationId xmlns:a16="http://schemas.microsoft.com/office/drawing/2014/main" id="{A12C73B0-1A7A-C36B-5835-6984AAD67EB8}"/>
              </a:ext>
            </a:extLst>
          </p:cNvPr>
          <p:cNvPicPr>
            <a:picLocks noChangeAspect="1"/>
          </p:cNvPicPr>
          <p:nvPr/>
        </p:nvPicPr>
        <p:blipFill>
          <a:blip r:embed="rId3"/>
          <a:stretch>
            <a:fillRect/>
          </a:stretch>
        </p:blipFill>
        <p:spPr>
          <a:xfrm>
            <a:off x="9894790" y="12550097"/>
            <a:ext cx="2737824" cy="447178"/>
          </a:xfrm>
          <a:prstGeom prst="rect">
            <a:avLst/>
          </a:prstGeom>
        </p:spPr>
      </p:pic>
    </p:spTree>
    <p:extLst>
      <p:ext uri="{BB962C8B-B14F-4D97-AF65-F5344CB8AC3E}">
        <p14:creationId xmlns:p14="http://schemas.microsoft.com/office/powerpoint/2010/main" val="39741647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B8ACF00-0412-C697-BF88-4B78ABB50AB1}"/>
              </a:ext>
            </a:extLst>
          </p:cNvPr>
          <p:cNvSpPr txBox="1"/>
          <p:nvPr/>
        </p:nvSpPr>
        <p:spPr>
          <a:xfrm>
            <a:off x="1233005" y="2989693"/>
            <a:ext cx="11553046" cy="4708981"/>
          </a:xfrm>
          <a:prstGeom prst="rect">
            <a:avLst/>
          </a:prstGeom>
          <a:noFill/>
        </p:spPr>
        <p:txBody>
          <a:bodyPr wrap="square" rtlCol="0">
            <a:spAutoFit/>
          </a:bodyPr>
          <a:lstStyle/>
          <a:p>
            <a:pPr algn="r"/>
            <a:r>
              <a:rPr lang="en-US" sz="30000" b="1" dirty="0">
                <a:solidFill>
                  <a:srgbClr val="F15A29"/>
                </a:solidFill>
                <a:latin typeface="Lato" panose="020F0502020204030203" pitchFamily="34" charset="77"/>
              </a:rPr>
              <a:t>81%</a:t>
            </a:r>
          </a:p>
        </p:txBody>
      </p:sp>
      <p:sp>
        <p:nvSpPr>
          <p:cNvPr id="6" name="TextBox 5">
            <a:extLst>
              <a:ext uri="{FF2B5EF4-FFF2-40B4-BE49-F238E27FC236}">
                <a16:creationId xmlns:a16="http://schemas.microsoft.com/office/drawing/2014/main" id="{73671B0A-9026-7503-BD04-F2D8897B2155}"/>
              </a:ext>
            </a:extLst>
          </p:cNvPr>
          <p:cNvSpPr txBox="1"/>
          <p:nvPr/>
        </p:nvSpPr>
        <p:spPr>
          <a:xfrm>
            <a:off x="5829461" y="7530608"/>
            <a:ext cx="6653534" cy="2554545"/>
          </a:xfrm>
          <a:prstGeom prst="rect">
            <a:avLst/>
          </a:prstGeom>
          <a:noFill/>
        </p:spPr>
        <p:txBody>
          <a:bodyPr wrap="square" rtlCol="0">
            <a:spAutoFit/>
          </a:bodyPr>
          <a:lstStyle/>
          <a:p>
            <a:pPr algn="r"/>
            <a:r>
              <a:rPr lang="en-US" sz="4000" dirty="0">
                <a:solidFill>
                  <a:schemeClr val="tx1">
                    <a:lumMod val="75000"/>
                    <a:lumOff val="25000"/>
                  </a:schemeClr>
                </a:solidFill>
                <a:latin typeface="Lato"/>
                <a:ea typeface="Lato"/>
                <a:cs typeface="Lato"/>
              </a:rPr>
              <a:t>of students say that</a:t>
            </a:r>
            <a:r>
              <a:rPr lang="en-US" sz="4000" b="1" dirty="0">
                <a:solidFill>
                  <a:schemeClr val="tx1">
                    <a:lumMod val="75000"/>
                    <a:lumOff val="25000"/>
                  </a:schemeClr>
                </a:solidFill>
                <a:latin typeface="Lato"/>
                <a:ea typeface="Lato"/>
                <a:cs typeface="Lato"/>
              </a:rPr>
              <a:t> </a:t>
            </a:r>
            <a:r>
              <a:rPr lang="en-US" sz="4000" b="1" i="1" dirty="0">
                <a:solidFill>
                  <a:schemeClr val="tx1">
                    <a:lumMod val="75000"/>
                    <a:lumOff val="25000"/>
                  </a:schemeClr>
                </a:solidFill>
                <a:latin typeface="Lato Black"/>
                <a:ea typeface="Lato Black"/>
                <a:cs typeface="Lato Black"/>
              </a:rPr>
              <a:t>Mental Wellness Basics </a:t>
            </a:r>
            <a:r>
              <a:rPr lang="en-US" sz="4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helped them understand how to deal with stress in a positive way.</a:t>
            </a:r>
          </a:p>
        </p:txBody>
      </p:sp>
      <p:sp>
        <p:nvSpPr>
          <p:cNvPr id="2" name="TextBox 1">
            <a:extLst>
              <a:ext uri="{FF2B5EF4-FFF2-40B4-BE49-F238E27FC236}">
                <a16:creationId xmlns:a16="http://schemas.microsoft.com/office/drawing/2014/main" id="{5A4F1EF7-FD7E-12E7-6682-187EBD3F97CA}"/>
              </a:ext>
            </a:extLst>
          </p:cNvPr>
          <p:cNvSpPr txBox="1"/>
          <p:nvPr/>
        </p:nvSpPr>
        <p:spPr>
          <a:xfrm>
            <a:off x="1648254" y="1692720"/>
            <a:ext cx="12067745" cy="1631216"/>
          </a:xfrm>
          <a:prstGeom prst="rect">
            <a:avLst/>
          </a:prstGeom>
          <a:noFill/>
        </p:spPr>
        <p:txBody>
          <a:bodyPr wrap="square" rtlCol="0">
            <a:spAutoFit/>
          </a:bodyPr>
          <a:lstStyle/>
          <a:p>
            <a:r>
              <a:rPr lang="en-US" sz="4000" dirty="0">
                <a:solidFill>
                  <a:srgbClr val="0C193C"/>
                </a:solidFill>
                <a:latin typeface="Lato Light" panose="020F0502020204030203" pitchFamily="34" charset="0"/>
                <a:ea typeface="Lato Light" panose="020F0502020204030203" pitchFamily="34" charset="0"/>
                <a:cs typeface="Lato Light" panose="020F0502020204030203" pitchFamily="34" charset="0"/>
              </a:rPr>
              <a:t>2024-2025</a:t>
            </a:r>
          </a:p>
          <a:p>
            <a:r>
              <a:rPr lang="en-US" sz="6000" b="1" dirty="0">
                <a:solidFill>
                  <a:srgbClr val="0C193C"/>
                </a:solidFill>
                <a:latin typeface="Lato Black" panose="020F0502020204030203" pitchFamily="34" charset="0"/>
                <a:ea typeface="Lato Black" panose="020F0502020204030203" pitchFamily="34" charset="0"/>
                <a:cs typeface="Lato Black" panose="020F0502020204030203" pitchFamily="34" charset="0"/>
              </a:rPr>
              <a:t>Understanding Mental Wellness</a:t>
            </a:r>
          </a:p>
        </p:txBody>
      </p:sp>
      <p:sp>
        <p:nvSpPr>
          <p:cNvPr id="3" name="Rectangle 2">
            <a:extLst>
              <a:ext uri="{FF2B5EF4-FFF2-40B4-BE49-F238E27FC236}">
                <a16:creationId xmlns:a16="http://schemas.microsoft.com/office/drawing/2014/main" id="{81C61C00-47EB-7D02-E52E-1BD25471BCF4}"/>
              </a:ext>
            </a:extLst>
          </p:cNvPr>
          <p:cNvSpPr/>
          <p:nvPr/>
        </p:nvSpPr>
        <p:spPr>
          <a:xfrm>
            <a:off x="2604052" y="11688417"/>
            <a:ext cx="2385391" cy="1192696"/>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DIVISION LOGO GOES HERE. (REMOVE AFTER ADDING LOGO)</a:t>
            </a:r>
          </a:p>
        </p:txBody>
      </p:sp>
      <p:sp>
        <p:nvSpPr>
          <p:cNvPr id="5" name="Rectangle 4">
            <a:extLst>
              <a:ext uri="{FF2B5EF4-FFF2-40B4-BE49-F238E27FC236}">
                <a16:creationId xmlns:a16="http://schemas.microsoft.com/office/drawing/2014/main" id="{D7A9F537-7498-FD22-874F-EEF160489160}"/>
              </a:ext>
            </a:extLst>
          </p:cNvPr>
          <p:cNvSpPr/>
          <p:nvPr/>
        </p:nvSpPr>
        <p:spPr>
          <a:xfrm>
            <a:off x="8471385" y="12412892"/>
            <a:ext cx="4314666" cy="102085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black and grey letter&#10;&#10;AI-generated content may be incorrect.">
            <a:extLst>
              <a:ext uri="{FF2B5EF4-FFF2-40B4-BE49-F238E27FC236}">
                <a16:creationId xmlns:a16="http://schemas.microsoft.com/office/drawing/2014/main" id="{FADE01C2-6CD6-B14A-30E7-DAD0B583366E}"/>
              </a:ext>
            </a:extLst>
          </p:cNvPr>
          <p:cNvPicPr>
            <a:picLocks noChangeAspect="1"/>
          </p:cNvPicPr>
          <p:nvPr/>
        </p:nvPicPr>
        <p:blipFill>
          <a:blip r:embed="rId3"/>
          <a:stretch>
            <a:fillRect/>
          </a:stretch>
        </p:blipFill>
        <p:spPr>
          <a:xfrm>
            <a:off x="9765914" y="12657524"/>
            <a:ext cx="2737824" cy="447178"/>
          </a:xfrm>
          <a:prstGeom prst="rect">
            <a:avLst/>
          </a:prstGeom>
        </p:spPr>
      </p:pic>
    </p:spTree>
    <p:extLst>
      <p:ext uri="{BB962C8B-B14F-4D97-AF65-F5344CB8AC3E}">
        <p14:creationId xmlns:p14="http://schemas.microsoft.com/office/powerpoint/2010/main" val="28745007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F1301E7-50B8-B275-9AF5-CFAA91DBA273}"/>
              </a:ext>
            </a:extLst>
          </p:cNvPr>
          <p:cNvSpPr txBox="1"/>
          <p:nvPr/>
        </p:nvSpPr>
        <p:spPr>
          <a:xfrm>
            <a:off x="719759" y="4492337"/>
            <a:ext cx="9081465" cy="4401205"/>
          </a:xfrm>
          <a:prstGeom prst="rect">
            <a:avLst/>
          </a:prstGeom>
          <a:noFill/>
        </p:spPr>
        <p:txBody>
          <a:bodyPr wrap="square" rtlCol="0">
            <a:spAutoFit/>
          </a:bodyPr>
          <a:lstStyle/>
          <a:p>
            <a:r>
              <a:rPr lang="en-US" sz="4000" dirty="0">
                <a:solidFill>
                  <a:srgbClr val="000000"/>
                </a:solidFill>
                <a:latin typeface="Georgia"/>
              </a:rPr>
              <a:t>“I found the interactive discussions and engaging activities to be the most beneficial aspects, The opportunity to exchange ideas with classmates and delve deeper into the course material through various activities enhanced my learning experience significantly.”</a:t>
            </a:r>
            <a:endParaRPr lang="en-US" sz="4800" dirty="0">
              <a:solidFill>
                <a:srgbClr val="000000"/>
              </a:solidFill>
              <a:latin typeface="Georgia"/>
            </a:endParaRPr>
          </a:p>
        </p:txBody>
      </p:sp>
      <p:sp>
        <p:nvSpPr>
          <p:cNvPr id="2" name="TextBox 1">
            <a:extLst>
              <a:ext uri="{FF2B5EF4-FFF2-40B4-BE49-F238E27FC236}">
                <a16:creationId xmlns:a16="http://schemas.microsoft.com/office/drawing/2014/main" id="{A9EE0C95-8F59-7D9B-9E9C-7263D2F2211D}"/>
              </a:ext>
            </a:extLst>
          </p:cNvPr>
          <p:cNvSpPr txBox="1"/>
          <p:nvPr/>
        </p:nvSpPr>
        <p:spPr>
          <a:xfrm>
            <a:off x="719760" y="9141850"/>
            <a:ext cx="9081464" cy="523220"/>
          </a:xfrm>
          <a:prstGeom prst="rect">
            <a:avLst/>
          </a:prstGeom>
          <a:noFill/>
        </p:spPr>
        <p:txBody>
          <a:bodyPr wrap="square" rtlCol="0">
            <a:spAutoFit/>
          </a:bodyPr>
          <a:lstStyle/>
          <a:p>
            <a:r>
              <a:rPr lang="en-US" sz="2800" b="1" dirty="0">
                <a:solidFill>
                  <a:srgbClr val="DD4E24"/>
                </a:solidFill>
                <a:latin typeface="Lato"/>
                <a:ea typeface="Lato"/>
                <a:cs typeface="Lato"/>
              </a:rPr>
              <a:t>HENRICO COUNTY PUBLIC SCHOOLS  |  VIRGINIA</a:t>
            </a:r>
          </a:p>
        </p:txBody>
      </p:sp>
      <p:sp>
        <p:nvSpPr>
          <p:cNvPr id="5" name="TextBox 4">
            <a:extLst>
              <a:ext uri="{FF2B5EF4-FFF2-40B4-BE49-F238E27FC236}">
                <a16:creationId xmlns:a16="http://schemas.microsoft.com/office/drawing/2014/main" id="{2C678147-331E-1F78-584C-5894C6E56A51}"/>
              </a:ext>
            </a:extLst>
          </p:cNvPr>
          <p:cNvSpPr txBox="1"/>
          <p:nvPr/>
        </p:nvSpPr>
        <p:spPr>
          <a:xfrm>
            <a:off x="719760" y="2622323"/>
            <a:ext cx="10202639" cy="1538883"/>
          </a:xfrm>
          <a:prstGeom prst="rect">
            <a:avLst/>
          </a:prstGeom>
          <a:noFill/>
        </p:spPr>
        <p:txBody>
          <a:bodyPr wrap="square" rtlCol="0">
            <a:spAutoFit/>
          </a:bodyPr>
          <a:lstStyle/>
          <a:p>
            <a:r>
              <a:rPr lang="en-US" sz="4000" dirty="0">
                <a:solidFill>
                  <a:srgbClr val="0C193C"/>
                </a:solidFill>
                <a:latin typeface="Lato Light" panose="020F0502020204030203" pitchFamily="34" charset="0"/>
                <a:ea typeface="Lato Light" panose="020F0502020204030203" pitchFamily="34" charset="0"/>
                <a:cs typeface="Lato Light" panose="020F0502020204030203" pitchFamily="34" charset="0"/>
              </a:rPr>
              <a:t>2024-2025</a:t>
            </a:r>
          </a:p>
          <a:p>
            <a:r>
              <a:rPr lang="en-US" sz="5400" b="1" dirty="0">
                <a:solidFill>
                  <a:srgbClr val="0C193C"/>
                </a:solidFill>
                <a:latin typeface="Lato Black" panose="020F0502020204030203" pitchFamily="34" charset="0"/>
                <a:ea typeface="Lato Black" panose="020F0502020204030203" pitchFamily="34" charset="0"/>
                <a:cs typeface="Lato Black" panose="020F0502020204030203" pitchFamily="34" charset="0"/>
              </a:rPr>
              <a:t>Understanding Mental Wellness</a:t>
            </a:r>
          </a:p>
        </p:txBody>
      </p:sp>
      <p:sp>
        <p:nvSpPr>
          <p:cNvPr id="3" name="Rectangle 2">
            <a:extLst>
              <a:ext uri="{FF2B5EF4-FFF2-40B4-BE49-F238E27FC236}">
                <a16:creationId xmlns:a16="http://schemas.microsoft.com/office/drawing/2014/main" id="{9A8BDE44-7943-63C6-D470-5B9091C0D37B}"/>
              </a:ext>
            </a:extLst>
          </p:cNvPr>
          <p:cNvSpPr/>
          <p:nvPr/>
        </p:nvSpPr>
        <p:spPr>
          <a:xfrm>
            <a:off x="999620" y="11867321"/>
            <a:ext cx="2385391" cy="1192696"/>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DIVISION LOGO GOES HERE. (REMOVE AFTER ADDING LOGO)</a:t>
            </a:r>
          </a:p>
        </p:txBody>
      </p:sp>
      <p:sp>
        <p:nvSpPr>
          <p:cNvPr id="6" name="Rectangle 5">
            <a:extLst>
              <a:ext uri="{FF2B5EF4-FFF2-40B4-BE49-F238E27FC236}">
                <a16:creationId xmlns:a16="http://schemas.microsoft.com/office/drawing/2014/main" id="{3F2DAA8D-740B-1086-A089-686A2E30757B}"/>
              </a:ext>
            </a:extLst>
          </p:cNvPr>
          <p:cNvSpPr/>
          <p:nvPr/>
        </p:nvSpPr>
        <p:spPr>
          <a:xfrm>
            <a:off x="7049459" y="11974586"/>
            <a:ext cx="4042613" cy="1085431"/>
          </a:xfrm>
          <a:prstGeom prst="rect">
            <a:avLst/>
          </a:prstGeom>
          <a:solidFill>
            <a:srgbClr val="0A163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black and white letter&#10;&#10;AI-generated content may be incorrect.">
            <a:extLst>
              <a:ext uri="{FF2B5EF4-FFF2-40B4-BE49-F238E27FC236}">
                <a16:creationId xmlns:a16="http://schemas.microsoft.com/office/drawing/2014/main" id="{62A2CF61-E991-570F-1D4F-7C3378AF24E7}"/>
              </a:ext>
            </a:extLst>
          </p:cNvPr>
          <p:cNvPicPr>
            <a:picLocks noChangeAspect="1"/>
          </p:cNvPicPr>
          <p:nvPr/>
        </p:nvPicPr>
        <p:blipFill>
          <a:blip r:embed="rId3"/>
          <a:stretch>
            <a:fillRect/>
          </a:stretch>
        </p:blipFill>
        <p:spPr>
          <a:xfrm>
            <a:off x="7975327" y="12184912"/>
            <a:ext cx="3195484" cy="521929"/>
          </a:xfrm>
          <a:prstGeom prst="rect">
            <a:avLst/>
          </a:prstGeom>
        </p:spPr>
      </p:pic>
    </p:spTree>
    <p:extLst>
      <p:ext uri="{BB962C8B-B14F-4D97-AF65-F5344CB8AC3E}">
        <p14:creationId xmlns:p14="http://schemas.microsoft.com/office/powerpoint/2010/main" val="314968989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C686E9736893E4DB08D61EE81E21331" ma:contentTypeVersion="18" ma:contentTypeDescription="Create a new document." ma:contentTypeScope="" ma:versionID="2948d0282ff1fa36df77d45948a2a5de">
  <xsd:schema xmlns:xsd="http://www.w3.org/2001/XMLSchema" xmlns:xs="http://www.w3.org/2001/XMLSchema" xmlns:p="http://schemas.microsoft.com/office/2006/metadata/properties" xmlns:ns2="c372250a-da48-4d7d-a722-1bfb98f2a86c" xmlns:ns3="fe9766a9-5292-4bf9-9ce3-9232645055a1" targetNamespace="http://schemas.microsoft.com/office/2006/metadata/properties" ma:root="true" ma:fieldsID="6db589e6eaa0ba37692c0e0337b98829" ns2:_="" ns3:_="">
    <xsd:import namespace="c372250a-da48-4d7d-a722-1bfb98f2a86c"/>
    <xsd:import namespace="fe9766a9-5292-4bf9-9ce3-9232645055a1"/>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3:TaxCatchAll" minOccurs="0"/>
                <xsd:element ref="ns2:MediaServiceOCR" minOccurs="0"/>
                <xsd:element ref="ns2:lcf76f155ced4ddcb4097134ff3c332f"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72250a-da48-4d7d-a722-1bfb98f2a86c" elementFormDefault="qualified">
    <xsd:import namespace="http://schemas.microsoft.com/office/2006/documentManagement/types"/>
    <xsd:import namespace="http://schemas.microsoft.com/office/infopath/2007/PartnerControls"/>
    <xsd:element name="MediaServiceMetadata" ma:index="7" nillable="true" ma:displayName="MediaServiceMetadata" ma:hidden="true" ma:internalName="MediaServiceMetadata" ma:readOnly="true">
      <xsd:simpleType>
        <xsd:restriction base="dms:Note"/>
      </xsd:simpleType>
    </xsd:element>
    <xsd:element name="MediaServiceFastMetadata" ma:index="8" nillable="true" ma:displayName="MediaServiceFastMetadata" ma:hidden="true" ma:internalName="MediaServiceFastMetadata" ma:readOnly="true">
      <xsd:simpleType>
        <xsd:restriction base="dms:Note"/>
      </xsd:simpleType>
    </xsd:element>
    <xsd:element name="MediaServiceSearchProperties" ma:index="9" nillable="true" ma:displayName="MediaServiceSearchProperties" ma:hidden="true" ma:internalName="MediaServiceSearchProperties" ma:readOnly="true">
      <xsd:simpleType>
        <xsd:restriction base="dms:Note"/>
      </xsd:simpleType>
    </xsd:element>
    <xsd:element name="MediaServiceDateTaken" ma:index="10" nillable="true" ma:displayName="MediaServiceDateTaken" ma:description="" ma:hidden="true" ma:indexed="true" ma:internalName="MediaServiceDateTaken"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OCR" ma:index="15" nillable="true" ma:displayName="Extracted Text" ma:internalName="MediaServiceOCR" ma:readOnly="true">
      <xsd:simpleType>
        <xsd:restriction base="dms:Note">
          <xsd:maxLength value="255"/>
        </xsd:restrictio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19f58a19-9925-4e87-aaf2-862937038444" ma:termSetId="09814cd3-568e-fe90-9814-8d621ff8fb84" ma:anchorId="fba54fb3-c3e1-fe81-a776-ca4b69148c4d" ma:open="true" ma:isKeyword="false">
      <xsd:complexType>
        <xsd:sequence>
          <xsd:element ref="pc:Terms" minOccurs="0" maxOccurs="1"/>
        </xsd:sequence>
      </xsd:complexType>
    </xsd:element>
    <xsd:element name="MediaServiceLocation" ma:index="17" nillable="true" ma:displayName="Location" ma:description="" ma:indexed="true" ma:internalName="MediaServiceLocation" ma:readOnly="true">
      <xsd:simpleType>
        <xsd:restriction base="dms:Text"/>
      </xsd:simpleType>
    </xsd:element>
    <xsd:element name="MediaServiceBillingMetadata" ma:index="18"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e9766a9-5292-4bf9-9ce3-9232645055a1"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23bb8e52-822d-4bb9-9d2c-845c0a033438}" ma:internalName="TaxCatchAll" ma:showField="CatchAllData" ma:web="fe9766a9-5292-4bf9-9ce3-9232645055a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9" ma:displayName="Content Type"/>
        <xsd:element ref="dc:title" minOccurs="0" maxOccurs="1" ma:index="1" ma:displayName="Title"/>
        <xsd:element ref="dc:subject" minOccurs="0" maxOccurs="1"/>
        <xsd:element ref="dc:description" minOccurs="0" maxOccurs="1" ma:index="2" ma:displayName="Comments"/>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c372250a-da48-4d7d-a722-1bfb98f2a86c">
      <Terms xmlns="http://schemas.microsoft.com/office/infopath/2007/PartnerControls"/>
    </lcf76f155ced4ddcb4097134ff3c332f>
    <TaxCatchAll xmlns="fe9766a9-5292-4bf9-9ce3-9232645055a1" xsi:nil="true"/>
  </documentManagement>
</p:properties>
</file>

<file path=customXml/itemProps1.xml><?xml version="1.0" encoding="utf-8"?>
<ds:datastoreItem xmlns:ds="http://schemas.openxmlformats.org/officeDocument/2006/customXml" ds:itemID="{D374CB88-A925-4CBB-A10F-240A711C4682}">
  <ds:schemaRefs>
    <ds:schemaRef ds:uri="http://schemas.microsoft.com/sharepoint/v3/contenttype/forms"/>
  </ds:schemaRefs>
</ds:datastoreItem>
</file>

<file path=customXml/itemProps2.xml><?xml version="1.0" encoding="utf-8"?>
<ds:datastoreItem xmlns:ds="http://schemas.openxmlformats.org/officeDocument/2006/customXml" ds:itemID="{D55CE788-BE32-46C4-98CA-C1D1BAC2959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72250a-da48-4d7d-a722-1bfb98f2a86c"/>
    <ds:schemaRef ds:uri="fe9766a9-5292-4bf9-9ce3-9232645055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ECA02C8-9A22-4141-9B52-780E3FC70B79}">
  <ds:schemaRefs>
    <ds:schemaRef ds:uri="http://schemas.microsoft.com/office/2006/metadata/properties"/>
    <ds:schemaRef ds:uri="http://schemas.microsoft.com/office/infopath/2007/PartnerControls"/>
    <ds:schemaRef ds:uri="c372250a-da48-4d7d-a722-1bfb98f2a86c"/>
    <ds:schemaRef ds:uri="fe9766a9-5292-4bf9-9ce3-9232645055a1"/>
  </ds:schemaRefs>
</ds:datastoreItem>
</file>

<file path=docProps/app.xml><?xml version="1.0" encoding="utf-8"?>
<Properties xmlns="http://schemas.openxmlformats.org/officeDocument/2006/extended-properties" xmlns:vt="http://schemas.openxmlformats.org/officeDocument/2006/docPropsVTypes">
  <Template>Office Theme</Template>
  <TotalTime>3353</TotalTime>
  <Words>122</Words>
  <Application>Microsoft Macintosh PowerPoint</Application>
  <PresentationFormat>Custom</PresentationFormat>
  <Paragraphs>22</Paragraphs>
  <Slides>3</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vt:i4>
      </vt:variant>
    </vt:vector>
  </HeadingPairs>
  <TitlesOfParts>
    <vt:vector size="12" baseType="lpstr">
      <vt:lpstr>Georgia</vt:lpstr>
      <vt:lpstr>Lato</vt:lpstr>
      <vt:lpstr>Calibri</vt:lpstr>
      <vt:lpstr>Lato Black</vt:lpstr>
      <vt:lpstr>Lato Light</vt:lpstr>
      <vt:lpstr>Lato Semibold</vt:lpstr>
      <vt:lpstr>Calibri Light</vt:lpstr>
      <vt:lpstr>Arial</vt:lpstr>
      <vt:lpstr>Office Theme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MaSara Myers</dc:creator>
  <cp:lastModifiedBy>Kristen Case</cp:lastModifiedBy>
  <cp:revision>12</cp:revision>
  <dcterms:created xsi:type="dcterms:W3CDTF">2021-07-26T18:23:19Z</dcterms:created>
  <dcterms:modified xsi:type="dcterms:W3CDTF">2025-09-02T16:27:26Z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0x0101001C686E9736893E4DB08D61EE81E21331</vt:lpwstr>
  </property>
</Properties>
</file>